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12.jpeg" ContentType="image/jpeg"/>
  <Override PartName="/ppt/media/image8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10.jpeg" ContentType="image/jpeg"/>
  <Override PartName="/ppt/media/image22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5.jpeg" ContentType="image/jpeg"/>
  <Override PartName="/ppt/media/image14.png" ContentType="image/png"/>
  <Override PartName="/ppt/media/image2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2FEFA8F-2E9C-41B4-9FEE-4A4D419BF968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6/24/20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6600D7E-0401-4578-99F1-25E327DFF9C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295DD2C-354E-405D-B48F-DA2DFC3B5DFC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6/24/20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51BB861-B1C0-4C94-8465-0448C756149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9769D74-8F83-4BF5-A19C-ECD4E2004A18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6/24/20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0401744-7A9C-41CB-8871-8EA49132748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22" descr=""/>
          <p:cNvPicPr/>
          <p:nvPr/>
        </p:nvPicPr>
        <p:blipFill>
          <a:blip r:embed="rId1"/>
          <a:srcRect l="0" t="0" r="0" b="23237"/>
          <a:stretch/>
        </p:blipFill>
        <p:spPr>
          <a:xfrm>
            <a:off x="1733400" y="0"/>
            <a:ext cx="8934120" cy="6857640"/>
          </a:xfrm>
          <a:prstGeom prst="rect">
            <a:avLst/>
          </a:prstGeom>
          <a:ln>
            <a:noFill/>
          </a:ln>
        </p:spPr>
      </p:pic>
      <p:sp>
        <p:nvSpPr>
          <p:cNvPr id="125" name="TextShape 1"/>
          <p:cNvSpPr txBox="1"/>
          <p:nvPr/>
        </p:nvSpPr>
        <p:spPr>
          <a:xfrm>
            <a:off x="1733400" y="619272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Zeno Berkhan, Nico Diefenbacher, (Paul Mayer)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336960" y="321120"/>
            <a:ext cx="4331880" cy="6179040"/>
          </a:xfrm>
          <a:prstGeom prst="rect">
            <a:avLst/>
          </a:prstGeom>
          <a:solidFill>
            <a:srgbClr val="404040">
              <a:alpha val="90000"/>
            </a:srgbClr>
          </a:solidFill>
          <a:ln cap="sq" w="12708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TextShape 2"/>
          <p:cNvSpPr txBox="1"/>
          <p:nvPr/>
        </p:nvSpPr>
        <p:spPr>
          <a:xfrm>
            <a:off x="674280" y="914400"/>
            <a:ext cx="3657240" cy="28872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Django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Line 3"/>
          <p:cNvSpPr/>
          <p:nvPr/>
        </p:nvSpPr>
        <p:spPr>
          <a:xfrm>
            <a:off x="1190880" y="3909960"/>
            <a:ext cx="258696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1" name="Picture 2" descr="Image result for django mtv"/>
          <p:cNvPicPr/>
          <p:nvPr/>
        </p:nvPicPr>
        <p:blipFill>
          <a:blip r:embed="rId1"/>
          <a:stretch/>
        </p:blipFill>
        <p:spPr>
          <a:xfrm>
            <a:off x="5153760" y="1499760"/>
            <a:ext cx="6553080" cy="386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Classdiagrams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336960" y="321120"/>
            <a:ext cx="4331880" cy="6179040"/>
          </a:xfrm>
          <a:prstGeom prst="rect">
            <a:avLst/>
          </a:prstGeom>
          <a:solidFill>
            <a:srgbClr val="404040">
              <a:alpha val="90000"/>
            </a:srgbClr>
          </a:solidFill>
          <a:ln cap="sq" w="12708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TextShape 2"/>
          <p:cNvSpPr txBox="1"/>
          <p:nvPr/>
        </p:nvSpPr>
        <p:spPr>
          <a:xfrm>
            <a:off x="674280" y="914400"/>
            <a:ext cx="3657240" cy="28872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br/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Account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Line 3"/>
          <p:cNvSpPr/>
          <p:nvPr/>
        </p:nvSpPr>
        <p:spPr>
          <a:xfrm>
            <a:off x="1190880" y="3909960"/>
            <a:ext cx="258696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7" name="Picture 4" descr="account.png"/>
          <p:cNvPicPr/>
          <p:nvPr/>
        </p:nvPicPr>
        <p:blipFill>
          <a:blip r:embed="rId1"/>
          <a:stretch/>
        </p:blipFill>
        <p:spPr>
          <a:xfrm>
            <a:off x="6758640" y="1825560"/>
            <a:ext cx="4008240" cy="435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36960" y="321120"/>
            <a:ext cx="4331880" cy="6179040"/>
          </a:xfrm>
          <a:prstGeom prst="rect">
            <a:avLst/>
          </a:prstGeom>
          <a:solidFill>
            <a:srgbClr val="404040">
              <a:alpha val="90000"/>
            </a:srgbClr>
          </a:solidFill>
          <a:ln cap="sq" w="12708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TextShape 2"/>
          <p:cNvSpPr txBox="1"/>
          <p:nvPr/>
        </p:nvSpPr>
        <p:spPr>
          <a:xfrm>
            <a:off x="674280" y="914400"/>
            <a:ext cx="3657240" cy="28872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br/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Messages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Line 3"/>
          <p:cNvSpPr/>
          <p:nvPr/>
        </p:nvSpPr>
        <p:spPr>
          <a:xfrm>
            <a:off x="1190880" y="3909960"/>
            <a:ext cx="258696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1" name="Picture 2" descr="django_messages.png"/>
          <p:cNvPicPr/>
          <p:nvPr/>
        </p:nvPicPr>
        <p:blipFill>
          <a:blip r:embed="rId1"/>
          <a:stretch/>
        </p:blipFill>
        <p:spPr>
          <a:xfrm>
            <a:off x="6172200" y="2451240"/>
            <a:ext cx="5181120" cy="309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336960" y="321120"/>
            <a:ext cx="4331880" cy="6179040"/>
          </a:xfrm>
          <a:prstGeom prst="rect">
            <a:avLst/>
          </a:prstGeom>
          <a:solidFill>
            <a:srgbClr val="404040">
              <a:alpha val="90000"/>
            </a:srgbClr>
          </a:solidFill>
          <a:ln cap="sq" w="12708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TextShape 2"/>
          <p:cNvSpPr txBox="1"/>
          <p:nvPr/>
        </p:nvSpPr>
        <p:spPr>
          <a:xfrm>
            <a:off x="674280" y="914400"/>
            <a:ext cx="3657240" cy="28872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br/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Inseration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Line 3"/>
          <p:cNvSpPr/>
          <p:nvPr/>
        </p:nvSpPr>
        <p:spPr>
          <a:xfrm>
            <a:off x="1190880" y="3909960"/>
            <a:ext cx="258696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5" name="Picture 2" descr="inseration.png"/>
          <p:cNvPicPr/>
          <p:nvPr/>
        </p:nvPicPr>
        <p:blipFill>
          <a:blip r:embed="rId1"/>
          <a:stretch/>
        </p:blipFill>
        <p:spPr>
          <a:xfrm>
            <a:off x="7453080" y="1825560"/>
            <a:ext cx="2619360" cy="435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336960" y="311400"/>
            <a:ext cx="4331880" cy="6179040"/>
          </a:xfrm>
          <a:prstGeom prst="rect">
            <a:avLst/>
          </a:prstGeom>
          <a:solidFill>
            <a:srgbClr val="404040"/>
          </a:solidFill>
          <a:ln cap="sq" w="12708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TextShape 2"/>
          <p:cNvSpPr txBox="1"/>
          <p:nvPr/>
        </p:nvSpPr>
        <p:spPr>
          <a:xfrm>
            <a:off x="743040" y="743040"/>
            <a:ext cx="3476160" cy="49622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Database Model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Picture 2" descr="db_model.png"/>
          <p:cNvPicPr/>
          <p:nvPr/>
        </p:nvPicPr>
        <p:blipFill>
          <a:blip r:embed="rId1"/>
          <a:stretch/>
        </p:blipFill>
        <p:spPr>
          <a:xfrm>
            <a:off x="6172200" y="1980720"/>
            <a:ext cx="5181120" cy="4041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Demo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Test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Content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Introduction and idea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Technologiestack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Project Management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RUP Workflow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Mockup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Usecases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Classdiagrams and Database Model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Django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Demo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Test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4" descr=""/>
          <p:cNvPicPr/>
          <p:nvPr/>
        </p:nvPicPr>
        <p:blipFill>
          <a:blip r:embed="rId1"/>
          <a:stretch/>
        </p:blipFill>
        <p:spPr>
          <a:xfrm>
            <a:off x="3807360" y="534600"/>
            <a:ext cx="4272480" cy="3324600"/>
          </a:xfrm>
          <a:prstGeom prst="rect">
            <a:avLst/>
          </a:prstGeom>
          <a:ln>
            <a:noFill/>
          </a:ln>
        </p:spPr>
      </p:pic>
      <p:sp>
        <p:nvSpPr>
          <p:cNvPr id="129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Introduction and Idea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31" name="Picture 5" descr=""/>
          <p:cNvPicPr/>
          <p:nvPr/>
        </p:nvPicPr>
        <p:blipFill>
          <a:blip r:embed="rId2"/>
          <a:stretch/>
        </p:blipFill>
        <p:spPr>
          <a:xfrm>
            <a:off x="1998360" y="3822480"/>
            <a:ext cx="3992760" cy="1553760"/>
          </a:xfrm>
          <a:prstGeom prst="rect">
            <a:avLst/>
          </a:prstGeom>
          <a:ln>
            <a:noFill/>
          </a:ln>
        </p:spPr>
      </p:pic>
      <p:pic>
        <p:nvPicPr>
          <p:cNvPr id="132" name="Picture 6" descr=""/>
          <p:cNvPicPr/>
          <p:nvPr/>
        </p:nvPicPr>
        <p:blipFill>
          <a:blip r:embed="rId3"/>
          <a:stretch/>
        </p:blipFill>
        <p:spPr>
          <a:xfrm>
            <a:off x="6200640" y="3822480"/>
            <a:ext cx="4085280" cy="155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7" descr=""/>
          <p:cNvPicPr/>
          <p:nvPr/>
        </p:nvPicPr>
        <p:blipFill>
          <a:blip r:embed="rId1"/>
          <a:srcRect l="0" t="0" r="0" b="23237"/>
          <a:stretch/>
        </p:blipFill>
        <p:spPr>
          <a:xfrm>
            <a:off x="1523880" y="191160"/>
            <a:ext cx="893412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2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6" name="Picture 1" descr=""/>
          <p:cNvPicPr/>
          <p:nvPr/>
        </p:nvPicPr>
        <p:blipFill>
          <a:blip r:embed="rId1"/>
          <a:stretch/>
        </p:blipFill>
        <p:spPr>
          <a:xfrm>
            <a:off x="643320" y="811800"/>
            <a:ext cx="10904760" cy="523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4" descr="Image result for django framework"/>
          <p:cNvPicPr/>
          <p:nvPr/>
        </p:nvPicPr>
        <p:blipFill>
          <a:blip r:embed="rId1"/>
          <a:stretch/>
        </p:blipFill>
        <p:spPr>
          <a:xfrm>
            <a:off x="4124160" y="393840"/>
            <a:ext cx="2352960" cy="1325160"/>
          </a:xfrm>
          <a:prstGeom prst="rect">
            <a:avLst/>
          </a:prstGeom>
          <a:ln>
            <a:noFill/>
          </a:ln>
        </p:spPr>
      </p:pic>
      <p:pic>
        <p:nvPicPr>
          <p:cNvPr id="138" name="Picture 2" descr="https://upload.wikimedia.org/wikipedia/commons/thumb/b/b2/Bootstrap_logo.svg/1200px-Bootstrap_logo.svg.png"/>
          <p:cNvPicPr/>
          <p:nvPr/>
        </p:nvPicPr>
        <p:blipFill>
          <a:blip r:embed="rId2"/>
          <a:stretch/>
        </p:blipFill>
        <p:spPr>
          <a:xfrm>
            <a:off x="4218120" y="2080080"/>
            <a:ext cx="1348560" cy="1348560"/>
          </a:xfrm>
          <a:prstGeom prst="rect">
            <a:avLst/>
          </a:prstGeom>
          <a:ln>
            <a:noFill/>
          </a:ln>
        </p:spPr>
      </p:pic>
      <p:pic>
        <p:nvPicPr>
          <p:cNvPr id="139" name="Picture 4" descr="Image result for nginx"/>
          <p:cNvPicPr/>
          <p:nvPr/>
        </p:nvPicPr>
        <p:blipFill>
          <a:blip r:embed="rId3"/>
          <a:stretch/>
        </p:blipFill>
        <p:spPr>
          <a:xfrm>
            <a:off x="5301000" y="3507120"/>
            <a:ext cx="1705680" cy="1705680"/>
          </a:xfrm>
          <a:prstGeom prst="rect">
            <a:avLst/>
          </a:prstGeom>
          <a:ln>
            <a:noFill/>
          </a:ln>
        </p:spPr>
      </p:pic>
      <p:pic>
        <p:nvPicPr>
          <p:cNvPr id="140" name="Picture 6" descr="Image result for gunicorn"/>
          <p:cNvPicPr/>
          <p:nvPr/>
        </p:nvPicPr>
        <p:blipFill>
          <a:blip r:embed="rId4"/>
          <a:stretch/>
        </p:blipFill>
        <p:spPr>
          <a:xfrm>
            <a:off x="539280" y="3839400"/>
            <a:ext cx="4059000" cy="1040760"/>
          </a:xfrm>
          <a:prstGeom prst="rect">
            <a:avLst/>
          </a:prstGeom>
          <a:ln>
            <a:noFill/>
          </a:ln>
        </p:spPr>
      </p:pic>
      <p:pic>
        <p:nvPicPr>
          <p:cNvPr id="141" name="Picture 8" descr="Image result for youtrack logo"/>
          <p:cNvPicPr/>
          <p:nvPr/>
        </p:nvPicPr>
        <p:blipFill>
          <a:blip r:embed="rId5"/>
          <a:stretch/>
        </p:blipFill>
        <p:spPr>
          <a:xfrm>
            <a:off x="691200" y="5049360"/>
            <a:ext cx="1503360" cy="1503360"/>
          </a:xfrm>
          <a:prstGeom prst="rect">
            <a:avLst/>
          </a:prstGeom>
          <a:ln>
            <a:noFill/>
          </a:ln>
        </p:spPr>
      </p:pic>
      <p:pic>
        <p:nvPicPr>
          <p:cNvPr id="142" name="Picture 10" descr="Image result for pycharm logo"/>
          <p:cNvPicPr/>
          <p:nvPr/>
        </p:nvPicPr>
        <p:blipFill>
          <a:blip r:embed="rId6"/>
          <a:stretch/>
        </p:blipFill>
        <p:spPr>
          <a:xfrm>
            <a:off x="590040" y="267120"/>
            <a:ext cx="1705680" cy="1705680"/>
          </a:xfrm>
          <a:prstGeom prst="rect">
            <a:avLst/>
          </a:prstGeom>
          <a:ln>
            <a:noFill/>
          </a:ln>
        </p:spPr>
      </p:pic>
      <p:sp>
        <p:nvSpPr>
          <p:cNvPr id="143" name="CustomShape 1"/>
          <p:cNvSpPr/>
          <p:nvPr/>
        </p:nvSpPr>
        <p:spPr>
          <a:xfrm flipV="1">
            <a:off x="2017800" y="1300680"/>
            <a:ext cx="2106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4" name="Picture 12" descr="Image result for bootstrap studio logo"/>
          <p:cNvPicPr/>
          <p:nvPr/>
        </p:nvPicPr>
        <p:blipFill>
          <a:blip r:embed="rId7"/>
          <a:stretch/>
        </p:blipFill>
        <p:spPr>
          <a:xfrm>
            <a:off x="581400" y="2116800"/>
            <a:ext cx="1348560" cy="1348560"/>
          </a:xfrm>
          <a:prstGeom prst="rect">
            <a:avLst/>
          </a:prstGeom>
          <a:ln>
            <a:noFill/>
          </a:ln>
        </p:spPr>
      </p:pic>
      <p:sp>
        <p:nvSpPr>
          <p:cNvPr id="145" name="CustomShape 2"/>
          <p:cNvSpPr/>
          <p:nvPr/>
        </p:nvSpPr>
        <p:spPr>
          <a:xfrm flipV="1">
            <a:off x="1977120" y="2774880"/>
            <a:ext cx="214668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6" name="Picture 14" descr="Image result for website symbol"/>
          <p:cNvPicPr/>
          <p:nvPr/>
        </p:nvPicPr>
        <p:blipFill>
          <a:blip r:embed="rId8"/>
          <a:stretch/>
        </p:blipFill>
        <p:spPr>
          <a:xfrm>
            <a:off x="8968680" y="3085920"/>
            <a:ext cx="2092320" cy="2092320"/>
          </a:xfrm>
          <a:prstGeom prst="rect">
            <a:avLst/>
          </a:prstGeom>
          <a:ln>
            <a:noFill/>
          </a:ln>
        </p:spPr>
      </p:pic>
      <p:sp>
        <p:nvSpPr>
          <p:cNvPr id="147" name="CustomShape 3"/>
          <p:cNvSpPr/>
          <p:nvPr/>
        </p:nvSpPr>
        <p:spPr>
          <a:xfrm>
            <a:off x="4599000" y="4030560"/>
            <a:ext cx="586800" cy="571680"/>
          </a:xfrm>
          <a:prstGeom prst="mathPlus">
            <a:avLst>
              <a:gd name="adj1" fmla="val 2352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4"/>
          <p:cNvSpPr/>
          <p:nvPr/>
        </p:nvSpPr>
        <p:spPr>
          <a:xfrm>
            <a:off x="6735600" y="4316760"/>
            <a:ext cx="2232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9" name="Picture 16" descr="Image result for projektmanagement symbol"/>
          <p:cNvPicPr/>
          <p:nvPr/>
        </p:nvPicPr>
        <p:blipFill>
          <a:blip r:embed="rId9"/>
          <a:stretch/>
        </p:blipFill>
        <p:spPr>
          <a:xfrm>
            <a:off x="4851000" y="5376600"/>
            <a:ext cx="1201320" cy="1176480"/>
          </a:xfrm>
          <a:prstGeom prst="rect">
            <a:avLst/>
          </a:prstGeom>
          <a:ln>
            <a:noFill/>
          </a:ln>
        </p:spPr>
      </p:pic>
      <p:sp>
        <p:nvSpPr>
          <p:cNvPr id="150" name="CustomShape 5"/>
          <p:cNvSpPr/>
          <p:nvPr/>
        </p:nvSpPr>
        <p:spPr>
          <a:xfrm>
            <a:off x="2022840" y="5801400"/>
            <a:ext cx="2793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Project Management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Dailys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Weeklys/Homework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Stay on the right path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RUP Workflow (Cumulative Flow)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4" name="Content Placeholder 3" descr=""/>
          <p:cNvPicPr/>
          <p:nvPr/>
        </p:nvPicPr>
        <p:blipFill>
          <a:blip r:embed="rId1"/>
          <a:stretch/>
        </p:blipFill>
        <p:spPr>
          <a:xfrm>
            <a:off x="1185120" y="1825560"/>
            <a:ext cx="9821160" cy="435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336960" y="311400"/>
            <a:ext cx="4331880" cy="6179040"/>
          </a:xfrm>
          <a:prstGeom prst="rect">
            <a:avLst/>
          </a:prstGeom>
          <a:solidFill>
            <a:srgbClr val="404040"/>
          </a:solidFill>
          <a:ln cap="sq" w="12708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TextShape 2"/>
          <p:cNvSpPr txBox="1"/>
          <p:nvPr/>
        </p:nvSpPr>
        <p:spPr>
          <a:xfrm>
            <a:off x="743040" y="743040"/>
            <a:ext cx="3476160" cy="49622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Usecases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6492240" y="182880"/>
            <a:ext cx="4163400" cy="645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LibreOffice/6.4.3.2$Linux_X86_64 LibreOffice_project/40$Build-2</Application>
  <Words>56</Words>
  <Paragraphs>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2019-12-07T18:49:31Z</dcterms:created>
  <dc:creator>Diefenbacher, Nico</dc:creator>
  <dc:description/>
  <dc:language>en-US</dc:language>
  <cp:lastModifiedBy/>
  <dcterms:modified xsi:type="dcterms:W3CDTF">2020-06-24T10:57:42Z</dcterms:modified>
  <cp:revision>14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18</vt:i4>
  </property>
</Properties>
</file>